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3" r:id="rId3"/>
  </p:sldMasterIdLst>
  <p:notesMasterIdLst>
    <p:notesMasterId r:id="rId5"/>
  </p:notesMasterIdLst>
  <p:sldIdLst>
    <p:sldId id="256" r:id="rId4"/>
    <p:sldId id="257" r:id="rId6"/>
    <p:sldId id="291" r:id="rId7"/>
    <p:sldId id="292" r:id="rId8"/>
    <p:sldId id="258" r:id="rId9"/>
    <p:sldId id="293" r:id="rId10"/>
    <p:sldId id="294" r:id="rId11"/>
    <p:sldId id="297" r:id="rId12"/>
    <p:sldId id="295" r:id="rId13"/>
    <p:sldId id="261" r:id="rId14"/>
    <p:sldId id="262" r:id="rId15"/>
    <p:sldId id="264" r:id="rId16"/>
    <p:sldId id="265" r:id="rId17"/>
    <p:sldId id="263" r:id="rId18"/>
    <p:sldId id="266" r:id="rId19"/>
    <p:sldId id="267" r:id="rId20"/>
    <p:sldId id="296" r:id="rId21"/>
    <p:sldId id="268" r:id="rId22"/>
    <p:sldId id="260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98" r:id="rId32"/>
    <p:sldId id="277" r:id="rId33"/>
    <p:sldId id="289" r:id="rId34"/>
    <p:sldId id="290" r:id="rId35"/>
  </p:sldIdLst>
  <p:sldSz cx="9144000" cy="6858000"/>
  <p:notesSz cx="6858000" cy="9144000"/>
  <p:embeddedFontLst>
    <p:embeddedFont>
      <p:font typeface="Calibri" panose="020F0502020204030204"/>
      <p:regular r:id="rId39"/>
    </p:embeddedFont>
    <p:embeddedFont>
      <p:font typeface="Roboto" panose="02000000000000000000"/>
      <p:regular r:id="rId40"/>
    </p:embeddedFont>
    <p:embeddedFont>
      <p:font typeface="Proxima Nova" panose="02000506030000020004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slide" Target="slides/slide1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4024e7096e_6_46:notes"/>
          <p:cNvSpPr/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14024e7096e_6_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Cover Slide</a:t>
            </a: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</a:pPr>
            <a:r>
              <a:rPr 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Answer: Win with ease</a:t>
            </a:r>
            <a:endParaRPr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</a:pPr>
            <a:r>
              <a:rPr 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Answer: Hitting below the belt</a:t>
            </a:r>
            <a:endParaRPr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</a:pPr>
            <a:r>
              <a:rPr 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Answer: </a:t>
            </a:r>
            <a:r>
              <a:rPr lang="en-IN" alt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Round Edges</a:t>
            </a:r>
            <a:endParaRPr lang="en-IN" altLang="en-US"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</a:pPr>
            <a:r>
              <a:rPr 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Answer: </a:t>
            </a:r>
            <a:r>
              <a:rPr lang="en-IN" alt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Stand in Alphabetical Order</a:t>
            </a:r>
            <a:endParaRPr lang="en-IN" altLang="en-US"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</a:pPr>
            <a:r>
              <a:rPr 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Answer: </a:t>
            </a:r>
            <a:r>
              <a:rPr lang="en-IN" alt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Daimond Ring</a:t>
            </a:r>
            <a:endParaRPr lang="en-IN" altLang="en-US"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</a:pPr>
            <a:r>
              <a:rPr 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Answer: </a:t>
            </a:r>
            <a:r>
              <a:rPr lang="en-IN" alt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What goes up Must comes down</a:t>
            </a:r>
            <a:endParaRPr lang="en-IN" altLang="en-US"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</a:pPr>
            <a:r>
              <a:rPr 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Answer: </a:t>
            </a:r>
            <a:r>
              <a:rPr lang="en-IN" alt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Summer  (Sum R)</a:t>
            </a:r>
            <a:endParaRPr lang="en-IN" altLang="en-US"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</a:pPr>
            <a:r>
              <a:rPr 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Answer: Falling in Love</a:t>
            </a:r>
            <a:endParaRPr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</a:pPr>
            <a:r>
              <a:rPr 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Answer: </a:t>
            </a:r>
            <a:r>
              <a:rPr lang="en-IN" alt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Street Corner</a:t>
            </a:r>
            <a:endParaRPr lang="en-IN" altLang="en-US"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</a:pPr>
            <a:r>
              <a:rPr 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Answer: Piece (P’s) of Pumpkin Pie</a:t>
            </a:r>
            <a:endParaRPr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</a:pPr>
            <a:r>
              <a:rPr 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Answer: </a:t>
            </a:r>
            <a:r>
              <a:rPr lang="en-IN" alt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Two Heads are better than One</a:t>
            </a:r>
            <a:endParaRPr lang="en-IN" altLang="en-US"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</a:pPr>
            <a:r>
              <a:rPr 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Answer: </a:t>
            </a:r>
            <a:r>
              <a:rPr lang="en-IN" alt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Kingpin</a:t>
            </a:r>
            <a:endParaRPr lang="en-IN" altLang="en-US"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</a:pPr>
            <a:r>
              <a:rPr 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Answer: </a:t>
            </a:r>
            <a:r>
              <a:rPr lang="en-IN" alt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It will all end in tears</a:t>
            </a:r>
            <a:endParaRPr lang="en-IN" altLang="en-US"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</a:pPr>
            <a:r>
              <a:rPr 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Answer:  </a:t>
            </a:r>
            <a:r>
              <a:rPr lang="en-IN" alt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You’re fired</a:t>
            </a:r>
            <a:endParaRPr lang="en-IN" altLang="en-US"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</a:pPr>
            <a:r>
              <a:rPr 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Answer: </a:t>
            </a:r>
            <a:r>
              <a:rPr lang="en-IN" alt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Equal Rights</a:t>
            </a:r>
            <a:endParaRPr lang="en-IN" altLang="en-US"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9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</a:pPr>
            <a:r>
              <a:rPr 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Answer: </a:t>
            </a:r>
            <a:r>
              <a:rPr lang="en-IN" alt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Ants in My pants</a:t>
            </a:r>
            <a:endParaRPr lang="en-IN" altLang="en-US"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</a:pPr>
            <a:r>
              <a:rPr 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Answer: </a:t>
            </a:r>
            <a:r>
              <a:rPr lang="en-IN" alt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Love at First sight</a:t>
            </a:r>
            <a:endParaRPr lang="en-IN" altLang="en-US"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</a:pPr>
            <a:r>
              <a:rPr 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Answer: </a:t>
            </a:r>
            <a:r>
              <a:rPr lang="en-IN" alt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Balanced Diet</a:t>
            </a:r>
            <a:endParaRPr lang="en-IN" altLang="en-US"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</a:pPr>
            <a:r>
              <a:rPr 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Answer: </a:t>
            </a:r>
            <a:r>
              <a:rPr lang="en-IN" alt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Misunderstood</a:t>
            </a:r>
            <a:endParaRPr lang="en-IN" altLang="en-US"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</a:pPr>
            <a:r>
              <a:rPr 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Answer: </a:t>
            </a:r>
            <a:r>
              <a:rPr lang="en-IN" alt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Tea Time</a:t>
            </a:r>
            <a:endParaRPr lang="en-IN" altLang="en-US"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</a:pPr>
            <a:r>
              <a:rPr 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Answer: thanks a lot</a:t>
            </a:r>
            <a:endParaRPr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4024e7096e_6_159:notes"/>
          <p:cNvSpPr/>
          <p:nvPr>
            <p:ph type="sldImg" idx="2"/>
          </p:nvPr>
        </p:nvSpPr>
        <p:spPr>
          <a:xfrm>
            <a:off x="1142446" y="685800"/>
            <a:ext cx="45732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g14024e7096e_6_1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 panose="020F0502020204030204"/>
              <a:buNone/>
            </a:pPr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</a:pPr>
            <a:r>
              <a:rPr 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Answer: First Show</a:t>
            </a:r>
            <a:endParaRPr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</a:pPr>
            <a:r>
              <a:rPr 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Answer: Inbox</a:t>
            </a:r>
            <a:endParaRPr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</a:pPr>
            <a:r>
              <a:rPr 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Answer: Arctic Circle</a:t>
            </a:r>
            <a:endParaRPr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</a:pPr>
            <a:r>
              <a:rPr 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Answer: Missing U</a:t>
            </a:r>
            <a:endParaRPr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 panose="02000000000000000000"/>
              <a:buNone/>
            </a:pPr>
            <a:r>
              <a:rPr lang="en-US" sz="20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Answer: Growing Economy</a:t>
            </a:r>
            <a:endParaRPr sz="20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5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45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" name="Google Shape;66;p4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6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46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3" name="Google Shape;73;p4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7"/>
          <p:cNvSpPr txBox="1"/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4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8"/>
          <p:cNvSpPr txBox="1"/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4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9"/>
          <p:cNvSpPr txBox="1"/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49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49"/>
          <p:cNvSpPr txBox="1"/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 panose="020F0502020204030204"/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 panose="020F0502020204030204"/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 panose="020F0502020204030204"/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 panose="020F0502020204030204"/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 panose="020F0502020204030204"/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 panose="020F0502020204030204"/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 panose="020F0502020204030204"/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 panose="020F0502020204030204"/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 panose="020F0502020204030204"/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4024e7096e_6_18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g14024e7096e_6_186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g14024e7096e_6_186"/>
          <p:cNvSpPr txBox="1"/>
          <p:nvPr>
            <p:ph type="sldNum" idx="12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4024e7096e_6_190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" name="Google Shape;103;g14024e7096e_6_190"/>
          <p:cNvSpPr txBox="1"/>
          <p:nvPr>
            <p:ph type="sldNum" idx="12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4024e7096e_6_19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g14024e7096e_6_193"/>
          <p:cNvSpPr txBox="1"/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g14024e7096e_6_193"/>
          <p:cNvSpPr txBox="1"/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g14024e7096e_6_193"/>
          <p:cNvSpPr txBox="1"/>
          <p:nvPr>
            <p:ph type="sldNum" idx="12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024e7096e_6_19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g14024e7096e_6_198"/>
          <p:cNvSpPr txBox="1"/>
          <p:nvPr>
            <p:ph type="sldNum" idx="12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7"/>
          <p:cNvSpPr txBox="1"/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 panose="020F0502020204030204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7"/>
          <p:cNvSpPr txBox="1"/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 panose="020F050202020403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4024e7096e_6_201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" name="Google Shape;114;g14024e7096e_6_201"/>
          <p:cNvSpPr txBox="1"/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" name="Google Shape;115;g14024e7096e_6_201"/>
          <p:cNvSpPr txBox="1"/>
          <p:nvPr>
            <p:ph type="sldNum" idx="12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4024e7096e_6_205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8" name="Google Shape;118;g14024e7096e_6_205"/>
          <p:cNvSpPr txBox="1"/>
          <p:nvPr>
            <p:ph type="sldNum" idx="12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4024e7096e_6_208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g14024e7096e_6_208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2" name="Google Shape;122;g14024e7096e_6_208"/>
          <p:cNvSpPr txBox="1"/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3" name="Google Shape;123;g14024e7096e_6_208"/>
          <p:cNvSpPr txBox="1"/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g14024e7096e_6_208"/>
          <p:cNvSpPr txBox="1"/>
          <p:nvPr>
            <p:ph type="sldNum" idx="12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4024e7096e_6_214"/>
          <p:cNvSpPr txBox="1"/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7" name="Google Shape;127;g14024e7096e_6_214"/>
          <p:cNvSpPr txBox="1"/>
          <p:nvPr>
            <p:ph type="sldNum" idx="12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4024e7096e_6_217"/>
          <p:cNvSpPr txBox="1"/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g14024e7096e_6_217"/>
          <p:cNvSpPr txBox="1"/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g14024e7096e_6_217"/>
          <p:cNvSpPr txBox="1"/>
          <p:nvPr>
            <p:ph type="sldNum" idx="12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4024e7096e_6_221"/>
          <p:cNvSpPr txBox="1"/>
          <p:nvPr>
            <p:ph type="sldNum" idx="12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8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9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0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4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1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41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4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2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7" name="Google Shape;47;p42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42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9" name="Google Shape;49;p42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4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5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3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3" name="Google Shape;13;p3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4" name="Google Shape;14;p3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4024e7096e_6_1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4" name="Google Shape;94;g14024e7096e_6_181"/>
          <p:cNvSpPr txBox="1"/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5" name="Google Shape;95;g14024e7096e_6_181"/>
          <p:cNvSpPr txBox="1"/>
          <p:nvPr>
            <p:ph type="sldNum" idx="12"/>
          </p:nvPr>
        </p:nvSpPr>
        <p:spPr>
          <a:xfrm>
            <a:off x="8472458" y="6217623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0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3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4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7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8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9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0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1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3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4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7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8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hyperlink" Target="https://learn.codemithra.com/" TargetMode="Externa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1" Type="http://schemas.openxmlformats.org/officeDocument/2006/relationships/notesSlide" Target="../notesSlides/notesSlide31.xml"/><Relationship Id="rId10" Type="http://schemas.openxmlformats.org/officeDocument/2006/relationships/slideLayout" Target="../slideLayouts/slideLayout16.xml"/><Relationship Id="rId1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7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8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g14024e7096e_6_4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808000" y="1288683"/>
            <a:ext cx="3527999" cy="4280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85" name="Google Shape;185;p6"/>
          <p:cNvPicPr preferRelativeResize="0"/>
          <p:nvPr/>
        </p:nvPicPr>
        <p:blipFill rotWithShape="1">
          <a:blip r:embed="rId1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6"/>
          <p:cNvPicPr preferRelativeResize="0"/>
          <p:nvPr/>
        </p:nvPicPr>
        <p:blipFill rotWithShape="1">
          <a:blip r:embed="rId2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6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REBUS PUZZLES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188" name="Google Shape;188;p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Placeholder 4"/>
          <p:cNvPicPr>
            <a:picLocks noChangeAspect="1"/>
          </p:cNvPicPr>
          <p:nvPr>
            <p:ph type="pic" idx="2"/>
          </p:nvPr>
        </p:nvPicPr>
        <p:blipFill>
          <a:blip r:embed="rId4"/>
          <a:stretch>
            <a:fillRect/>
          </a:stretch>
        </p:blipFill>
        <p:spPr>
          <a:xfrm>
            <a:off x="1828800" y="1590675"/>
            <a:ext cx="548640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94" name="Google Shape;194;p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743200" y="2209800"/>
            <a:ext cx="35052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7"/>
          <p:cNvPicPr preferRelativeResize="0"/>
          <p:nvPr/>
        </p:nvPicPr>
        <p:blipFill rotWithShape="1">
          <a:blip r:embed="rId2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7"/>
          <p:cNvPicPr preferRelativeResize="0"/>
          <p:nvPr/>
        </p:nvPicPr>
        <p:blipFill rotWithShape="1">
          <a:blip r:embed="rId3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REBUS PUZZLES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198" name="Google Shape;198;p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15" name="Google Shape;215;p9"/>
          <p:cNvPicPr preferRelativeResize="0"/>
          <p:nvPr/>
        </p:nvPicPr>
        <p:blipFill rotWithShape="1">
          <a:blip r:embed="rId1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9"/>
          <p:cNvPicPr preferRelativeResize="0"/>
          <p:nvPr/>
        </p:nvPicPr>
        <p:blipFill rotWithShape="1">
          <a:blip r:embed="rId2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9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REBUS PUZZLES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218" name="Google Shape;218;p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Picture Placeholder 0"/>
          <p:cNvPicPr>
            <a:picLocks noChangeAspect="1"/>
          </p:cNvPicPr>
          <p:nvPr>
            <p:ph type="pic" idx="2"/>
          </p:nvPr>
        </p:nvPicPr>
        <p:blipFill>
          <a:blip r:embed="rId4"/>
          <a:stretch>
            <a:fillRect/>
          </a:stretch>
        </p:blipFill>
        <p:spPr>
          <a:xfrm>
            <a:off x="2924810" y="2452370"/>
            <a:ext cx="2898140" cy="2600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25" name="Google Shape;225;p10"/>
          <p:cNvPicPr preferRelativeResize="0"/>
          <p:nvPr/>
        </p:nvPicPr>
        <p:blipFill rotWithShape="1">
          <a:blip r:embed="rId1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0"/>
          <p:cNvPicPr preferRelativeResize="0"/>
          <p:nvPr/>
        </p:nvPicPr>
        <p:blipFill rotWithShape="1">
          <a:blip r:embed="rId2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0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REBUS PUZZLES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228" name="Google Shape;228;p1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Text Box 0"/>
          <p:cNvSpPr txBox="1"/>
          <p:nvPr/>
        </p:nvSpPr>
        <p:spPr>
          <a:xfrm>
            <a:off x="2983865" y="3087370"/>
            <a:ext cx="317563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6000" b="1">
                <a:solidFill>
                  <a:schemeClr val="bg2">
                    <a:lumMod val="60000"/>
                    <a:lumOff val="40000"/>
                  </a:schemeClr>
                </a:solidFill>
              </a:rPr>
              <a:t>ADNST</a:t>
            </a:r>
            <a:endParaRPr lang="en-US" sz="6000" b="1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05" name="Google Shape;205;p8"/>
          <p:cNvPicPr preferRelativeResize="0"/>
          <p:nvPr/>
        </p:nvPicPr>
        <p:blipFill rotWithShape="1">
          <a:blip r:embed="rId1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8"/>
          <p:cNvPicPr preferRelativeResize="0"/>
          <p:nvPr/>
        </p:nvPicPr>
        <p:blipFill rotWithShape="1">
          <a:blip r:embed="rId2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8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REBUS PUZZLES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208" name="Google Shape;208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Picture Placeholder 0"/>
          <p:cNvPicPr>
            <a:picLocks noChangeAspect="1"/>
          </p:cNvPicPr>
          <p:nvPr>
            <p:ph type="pic" idx="2"/>
          </p:nvPr>
        </p:nvPicPr>
        <p:blipFill>
          <a:blip r:embed="rId4"/>
          <a:stretch>
            <a:fillRect/>
          </a:stretch>
        </p:blipFill>
        <p:spPr>
          <a:xfrm>
            <a:off x="2714625" y="2328545"/>
            <a:ext cx="3715385" cy="2201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35" name="Google Shape;235;p11"/>
          <p:cNvPicPr preferRelativeResize="0"/>
          <p:nvPr/>
        </p:nvPicPr>
        <p:blipFill rotWithShape="1">
          <a:blip r:embed="rId1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1"/>
          <p:cNvPicPr preferRelativeResize="0"/>
          <p:nvPr/>
        </p:nvPicPr>
        <p:blipFill rotWithShape="1">
          <a:blip r:embed="rId2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1"/>
          <p:cNvPicPr preferRelativeResize="0"/>
          <p:nvPr/>
        </p:nvPicPr>
        <p:blipFill rotWithShape="1">
          <a:blip r:embed="rId2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1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REBUS PUZZLES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1" name="Picture Placeholder 0"/>
          <p:cNvPicPr>
            <a:picLocks noChangeAspect="1"/>
          </p:cNvPicPr>
          <p:nvPr>
            <p:ph type="pic" idx="2"/>
          </p:nvPr>
        </p:nvPicPr>
        <p:blipFill>
          <a:blip r:embed="rId4"/>
          <a:stretch>
            <a:fillRect/>
          </a:stretch>
        </p:blipFill>
        <p:spPr>
          <a:xfrm>
            <a:off x="1828800" y="1590675"/>
            <a:ext cx="548640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2"/>
          <p:cNvPicPr preferRelativeResize="0"/>
          <p:nvPr/>
        </p:nvPicPr>
        <p:blipFill rotWithShape="1">
          <a:blip r:embed="rId1"/>
          <a:srcRect l="41240" t="9528" r="-23987" b="51129"/>
          <a:stretch>
            <a:fillRect/>
          </a:stretch>
        </p:blipFill>
        <p:spPr>
          <a:xfrm>
            <a:off x="0" y="5431670"/>
            <a:ext cx="4457700" cy="142083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2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47" name="Google Shape;247;p12"/>
          <p:cNvPicPr preferRelativeResize="0"/>
          <p:nvPr/>
        </p:nvPicPr>
        <p:blipFill rotWithShape="1">
          <a:blip r:embed="rId1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2"/>
          <p:cNvPicPr preferRelativeResize="0"/>
          <p:nvPr/>
        </p:nvPicPr>
        <p:blipFill rotWithShape="1">
          <a:blip r:embed="rId2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2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REBUS PUZZLES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1" name="Picture Placeholder 0"/>
          <p:cNvPicPr>
            <a:picLocks noChangeAspect="1"/>
          </p:cNvPicPr>
          <p:nvPr>
            <p:ph type="pic" idx="2"/>
          </p:nvPr>
        </p:nvPicPr>
        <p:blipFill>
          <a:blip r:embed="rId3"/>
          <a:stretch>
            <a:fillRect/>
          </a:stretch>
        </p:blipFill>
        <p:spPr>
          <a:xfrm>
            <a:off x="1828800" y="1600200"/>
            <a:ext cx="548640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5" name="Google Shape;165;p4"/>
          <p:cNvPicPr preferRelativeResize="0"/>
          <p:nvPr/>
        </p:nvPicPr>
        <p:blipFill rotWithShape="1">
          <a:blip r:embed="rId1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4"/>
          <p:cNvPicPr preferRelativeResize="0"/>
          <p:nvPr/>
        </p:nvPicPr>
        <p:blipFill rotWithShape="1">
          <a:blip r:embed="rId2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REBUS PUZZLES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168" name="Google Shape;168;p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Picture Placeholder 0"/>
          <p:cNvPicPr>
            <a:picLocks noChangeAspect="1"/>
          </p:cNvPicPr>
          <p:nvPr>
            <p:ph type="pic" idx="2"/>
          </p:nvPr>
        </p:nvPicPr>
        <p:blipFill>
          <a:blip r:embed="rId4"/>
          <a:stretch>
            <a:fillRect/>
          </a:stretch>
        </p:blipFill>
        <p:spPr>
          <a:xfrm>
            <a:off x="2602230" y="2376805"/>
            <a:ext cx="3940175" cy="2105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56" name="Google Shape;256;p13"/>
          <p:cNvPicPr preferRelativeResize="0"/>
          <p:nvPr/>
        </p:nvPicPr>
        <p:blipFill rotWithShape="1">
          <a:blip r:embed="rId1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3"/>
          <p:cNvPicPr preferRelativeResize="0"/>
          <p:nvPr/>
        </p:nvPicPr>
        <p:blipFill rotWithShape="1">
          <a:blip r:embed="rId2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3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REBUS PUZZLES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259" name="Google Shape;259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Picture Placeholder 0"/>
          <p:cNvPicPr>
            <a:picLocks noChangeAspect="1"/>
          </p:cNvPicPr>
          <p:nvPr>
            <p:ph type="pic" idx="2"/>
          </p:nvPr>
        </p:nvPicPr>
        <p:blipFill>
          <a:blip r:embed="rId4"/>
          <a:stretch>
            <a:fillRect/>
          </a:stretch>
        </p:blipFill>
        <p:spPr>
          <a:xfrm>
            <a:off x="1828800" y="1590675"/>
            <a:ext cx="548640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5" name="Google Shape;175;p5"/>
          <p:cNvPicPr preferRelativeResize="0"/>
          <p:nvPr/>
        </p:nvPicPr>
        <p:blipFill rotWithShape="1">
          <a:blip r:embed="rId1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/>
          <p:cNvPicPr preferRelativeResize="0"/>
          <p:nvPr/>
        </p:nvPicPr>
        <p:blipFill rotWithShape="1">
          <a:blip r:embed="rId2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5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REBUS PUZZLES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178" name="Google Shape;178;p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Picture Placeholder 0"/>
          <p:cNvPicPr>
            <a:picLocks noChangeAspect="1"/>
          </p:cNvPicPr>
          <p:nvPr>
            <p:ph type="pic" idx="2"/>
          </p:nvPr>
        </p:nvPicPr>
        <p:blipFill>
          <a:blip r:embed="rId4"/>
          <a:stretch>
            <a:fillRect/>
          </a:stretch>
        </p:blipFill>
        <p:spPr>
          <a:xfrm>
            <a:off x="2580640" y="2365375"/>
            <a:ext cx="3982720" cy="2127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4" name="Google Shape;144;p2"/>
          <p:cNvSpPr txBox="1"/>
          <p:nvPr/>
        </p:nvSpPr>
        <p:spPr>
          <a:xfrm>
            <a:off x="1846650" y="2880963"/>
            <a:ext cx="5450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CRITICAL THINKING</a:t>
            </a:r>
            <a:endParaRPr sz="32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(REBUS PUZZLES)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45" name="Google Shape;145;p2"/>
          <p:cNvPicPr preferRelativeResize="0"/>
          <p:nvPr/>
        </p:nvPicPr>
        <p:blipFill rotWithShape="1">
          <a:blip r:embed="rId1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"/>
          <p:cNvPicPr preferRelativeResize="0"/>
          <p:nvPr/>
        </p:nvPicPr>
        <p:blipFill rotWithShape="1">
          <a:blip r:embed="rId2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INTRODUCTION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148" name="Google Shape;148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66" name="Google Shape;266;p14"/>
          <p:cNvPicPr preferRelativeResize="0"/>
          <p:nvPr/>
        </p:nvPicPr>
        <p:blipFill rotWithShape="1">
          <a:blip r:embed="rId1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4"/>
          <p:cNvPicPr preferRelativeResize="0"/>
          <p:nvPr/>
        </p:nvPicPr>
        <p:blipFill rotWithShape="1">
          <a:blip r:embed="rId2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4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REBUS PUZZLES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269" name="Google Shape;269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Picture Placeholder 0" descr="Screenshot (2)"/>
          <p:cNvPicPr>
            <a:picLocks noChangeAspect="1"/>
          </p:cNvPicPr>
          <p:nvPr>
            <p:ph type="pic" idx="2"/>
          </p:nvPr>
        </p:nvPicPr>
        <p:blipFill>
          <a:blip r:embed="rId4"/>
          <a:srcRect l="16076" t="21008" r="64213" b="47840"/>
          <a:stretch>
            <a:fillRect/>
          </a:stretch>
        </p:blipFill>
        <p:spPr>
          <a:xfrm>
            <a:off x="2766695" y="2012950"/>
            <a:ext cx="3616325" cy="3215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76" name="Google Shape;276;p15"/>
          <p:cNvPicPr preferRelativeResize="0"/>
          <p:nvPr/>
        </p:nvPicPr>
        <p:blipFill rotWithShape="1">
          <a:blip r:embed="rId1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5"/>
          <p:cNvPicPr preferRelativeResize="0"/>
          <p:nvPr/>
        </p:nvPicPr>
        <p:blipFill rotWithShape="1">
          <a:blip r:embed="rId2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5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REBUS PUZZLES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279" name="Google Shape;279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Picture Placeholder 0" descr="Screenshot (3)"/>
          <p:cNvPicPr>
            <a:picLocks noChangeAspect="1"/>
          </p:cNvPicPr>
          <p:nvPr>
            <p:ph type="pic" idx="2"/>
          </p:nvPr>
        </p:nvPicPr>
        <p:blipFill>
          <a:blip r:embed="rId4"/>
          <a:srcRect l="16898" t="21008" r="64537" b="48498"/>
          <a:stretch>
            <a:fillRect/>
          </a:stretch>
        </p:blipFill>
        <p:spPr>
          <a:xfrm>
            <a:off x="2904490" y="2061845"/>
            <a:ext cx="2939415" cy="2715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86" name="Google Shape;286;p16"/>
          <p:cNvPicPr preferRelativeResize="0"/>
          <p:nvPr/>
        </p:nvPicPr>
        <p:blipFill rotWithShape="1">
          <a:blip r:embed="rId1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6"/>
          <p:cNvPicPr preferRelativeResize="0"/>
          <p:nvPr/>
        </p:nvPicPr>
        <p:blipFill rotWithShape="1">
          <a:blip r:embed="rId2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6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REBUS PUZZLES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289" name="Google Shape;289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Picture Placeholder 0" descr="Screenshot (4)"/>
          <p:cNvPicPr>
            <a:picLocks noChangeAspect="1"/>
          </p:cNvPicPr>
          <p:nvPr>
            <p:ph type="pic" idx="2"/>
          </p:nvPr>
        </p:nvPicPr>
        <p:blipFill>
          <a:blip r:embed="rId4"/>
          <a:srcRect l="18000" t="21498" r="64498" b="49340"/>
          <a:stretch>
            <a:fillRect/>
          </a:stretch>
        </p:blipFill>
        <p:spPr>
          <a:xfrm>
            <a:off x="3077845" y="2254885"/>
            <a:ext cx="2988310" cy="2800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96" name="Google Shape;296;p17"/>
          <p:cNvPicPr preferRelativeResize="0"/>
          <p:nvPr/>
        </p:nvPicPr>
        <p:blipFill rotWithShape="1">
          <a:blip r:embed="rId1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7"/>
          <p:cNvPicPr preferRelativeResize="0"/>
          <p:nvPr/>
        </p:nvPicPr>
        <p:blipFill rotWithShape="1">
          <a:blip r:embed="rId2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7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REBUS PUZZLES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299" name="Google Shape;299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Picture Placeholder 0" descr="Screenshot (5)"/>
          <p:cNvPicPr>
            <a:picLocks noChangeAspect="1"/>
          </p:cNvPicPr>
          <p:nvPr>
            <p:ph type="pic" idx="2"/>
          </p:nvPr>
        </p:nvPicPr>
        <p:blipFill>
          <a:blip r:embed="rId4"/>
          <a:srcRect l="15264" t="19897" r="62500" b="47058"/>
          <a:stretch>
            <a:fillRect/>
          </a:stretch>
        </p:blipFill>
        <p:spPr>
          <a:xfrm>
            <a:off x="2248535" y="1486535"/>
            <a:ext cx="4646930" cy="3884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06" name="Google Shape;306;p18"/>
          <p:cNvPicPr preferRelativeResize="0"/>
          <p:nvPr/>
        </p:nvPicPr>
        <p:blipFill rotWithShape="1">
          <a:blip r:embed="rId1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8"/>
          <p:cNvPicPr preferRelativeResize="0"/>
          <p:nvPr/>
        </p:nvPicPr>
        <p:blipFill rotWithShape="1">
          <a:blip r:embed="rId2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8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REBUS PUZZLES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309" name="Google Shape;309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Picture Placeholder 0" descr="Screenshot (6)"/>
          <p:cNvPicPr>
            <a:picLocks noChangeAspect="1"/>
          </p:cNvPicPr>
          <p:nvPr>
            <p:ph type="pic" idx="2"/>
          </p:nvPr>
        </p:nvPicPr>
        <p:blipFill>
          <a:blip r:embed="rId4"/>
          <a:srcRect l="16898" t="21337" r="65139" b="48498"/>
          <a:stretch>
            <a:fillRect/>
          </a:stretch>
        </p:blipFill>
        <p:spPr>
          <a:xfrm>
            <a:off x="2543175" y="2068195"/>
            <a:ext cx="3662680" cy="2722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16" name="Google Shape;316;p19"/>
          <p:cNvPicPr preferRelativeResize="0"/>
          <p:nvPr/>
        </p:nvPicPr>
        <p:blipFill rotWithShape="1">
          <a:blip r:embed="rId1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9"/>
          <p:cNvPicPr preferRelativeResize="0"/>
          <p:nvPr/>
        </p:nvPicPr>
        <p:blipFill rotWithShape="1">
          <a:blip r:embed="rId2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9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REBUS PUZZLES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319" name="Google Shape;319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Picture Placeholder 0" descr="Screenshot (7)"/>
          <p:cNvPicPr>
            <a:picLocks noChangeAspect="1"/>
          </p:cNvPicPr>
          <p:nvPr>
            <p:ph type="pic" idx="2"/>
          </p:nvPr>
        </p:nvPicPr>
        <p:blipFill>
          <a:blip r:embed="rId4"/>
          <a:srcRect l="16898" t="20267" r="63924" b="48128"/>
          <a:stretch>
            <a:fillRect/>
          </a:stretch>
        </p:blipFill>
        <p:spPr>
          <a:xfrm>
            <a:off x="2741295" y="1751965"/>
            <a:ext cx="3509645" cy="3253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"/>
          <p:cNvSpPr/>
          <p:nvPr/>
        </p:nvSpPr>
        <p:spPr>
          <a:xfrm>
            <a:off x="622570" y="1643896"/>
            <a:ext cx="7503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26" name="Google Shape;326;p20"/>
          <p:cNvPicPr preferRelativeResize="0"/>
          <p:nvPr/>
        </p:nvPicPr>
        <p:blipFill rotWithShape="1">
          <a:blip r:embed="rId1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0"/>
          <p:cNvPicPr preferRelativeResize="0"/>
          <p:nvPr/>
        </p:nvPicPr>
        <p:blipFill rotWithShape="1">
          <a:blip r:embed="rId2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0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REBUS PUZZLES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329" name="Google Shape;329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Picture Placeholder 0" descr="Screenshot (9)"/>
          <p:cNvPicPr>
            <a:picLocks noChangeAspect="1"/>
          </p:cNvPicPr>
          <p:nvPr>
            <p:ph type="pic" idx="2"/>
          </p:nvPr>
        </p:nvPicPr>
        <p:blipFill>
          <a:blip r:embed="rId4"/>
          <a:srcRect l="15058" t="37284" r="63310" b="28951"/>
          <a:stretch>
            <a:fillRect/>
          </a:stretch>
        </p:blipFill>
        <p:spPr>
          <a:xfrm>
            <a:off x="2760980" y="2014855"/>
            <a:ext cx="3220720" cy="2828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36" name="Google Shape;336;p21"/>
          <p:cNvPicPr preferRelativeResize="0"/>
          <p:nvPr/>
        </p:nvPicPr>
        <p:blipFill rotWithShape="1">
          <a:blip r:embed="rId1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1"/>
          <p:cNvPicPr preferRelativeResize="0"/>
          <p:nvPr/>
        </p:nvPicPr>
        <p:blipFill rotWithShape="1">
          <a:blip r:embed="rId2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1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REBUS PUZZLES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339" name="Google Shape;339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Picture Placeholder 0" descr="Screenshot (10)"/>
          <p:cNvPicPr>
            <a:picLocks noChangeAspect="1"/>
          </p:cNvPicPr>
          <p:nvPr>
            <p:ph type="pic" idx="2"/>
          </p:nvPr>
        </p:nvPicPr>
        <p:blipFill>
          <a:blip r:embed="rId4"/>
          <a:srcRect l="16701" t="38724" r="64745" b="31152"/>
          <a:stretch>
            <a:fillRect/>
          </a:stretch>
        </p:blipFill>
        <p:spPr>
          <a:xfrm>
            <a:off x="2876550" y="2052320"/>
            <a:ext cx="2994660" cy="2734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36" name="Google Shape;336;p21"/>
          <p:cNvPicPr preferRelativeResize="0"/>
          <p:nvPr/>
        </p:nvPicPr>
        <p:blipFill rotWithShape="1">
          <a:blip r:embed="rId1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1"/>
          <p:cNvPicPr preferRelativeResize="0"/>
          <p:nvPr/>
        </p:nvPicPr>
        <p:blipFill rotWithShape="1">
          <a:blip r:embed="rId2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1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REBUS PUZZLES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339" name="Google Shape;339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Placeholder 2" descr="Screenshot (12)"/>
          <p:cNvPicPr>
            <a:picLocks noChangeAspect="1"/>
          </p:cNvPicPr>
          <p:nvPr>
            <p:ph type="pic" idx="2"/>
          </p:nvPr>
        </p:nvPicPr>
        <p:blipFill>
          <a:blip r:embed="rId4"/>
          <a:srcRect l="17478" t="39913" r="65692" b="32141"/>
          <a:stretch>
            <a:fillRect/>
          </a:stretch>
        </p:blipFill>
        <p:spPr>
          <a:xfrm>
            <a:off x="2884170" y="1852295"/>
            <a:ext cx="3375660" cy="3153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46" name="Google Shape;346;p22"/>
          <p:cNvPicPr preferRelativeResize="0"/>
          <p:nvPr/>
        </p:nvPicPr>
        <p:blipFill rotWithShape="1">
          <a:blip r:embed="rId1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2"/>
          <p:cNvPicPr preferRelativeResize="0"/>
          <p:nvPr/>
        </p:nvPicPr>
        <p:blipFill rotWithShape="1">
          <a:blip r:embed="rId2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2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REBUS PUZZLES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349" name="Google Shape;349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Picture Placeholder 0" descr="Screenshot (11)"/>
          <p:cNvPicPr>
            <a:picLocks noChangeAspect="1"/>
          </p:cNvPicPr>
          <p:nvPr>
            <p:ph type="pic" idx="2"/>
          </p:nvPr>
        </p:nvPicPr>
        <p:blipFill>
          <a:blip r:embed="rId4"/>
          <a:srcRect l="16701" t="39444" r="64745" b="30041"/>
          <a:stretch>
            <a:fillRect/>
          </a:stretch>
        </p:blipFill>
        <p:spPr>
          <a:xfrm>
            <a:off x="2821305" y="1983105"/>
            <a:ext cx="3105785" cy="2873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4" name="Google Shape;144;p2"/>
          <p:cNvSpPr txBox="1"/>
          <p:nvPr/>
        </p:nvSpPr>
        <p:spPr>
          <a:xfrm>
            <a:off x="622300" y="1518285"/>
            <a:ext cx="7475220" cy="424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dk1"/>
              </a:solidFill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sz="1800">
                <a:solidFill>
                  <a:schemeClr val="dk1"/>
                </a:solidFill>
              </a:rPr>
              <a:t>A rebus puzzle is a representation of words or syllables by pictures of objects or by symbols whose names resemble the intended words or syllables in sound. </a:t>
            </a:r>
            <a:endParaRPr lang="en-US" sz="1800">
              <a:solidFill>
                <a:schemeClr val="dk1"/>
              </a:solidFill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en-US" sz="1800">
              <a:solidFill>
                <a:schemeClr val="dk1"/>
              </a:solidFill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sz="1800">
                <a:solidFill>
                  <a:schemeClr val="dk1"/>
                </a:solidFill>
              </a:rPr>
              <a:t>In general, rebus puzzles are riddles made up of such pictures, letters and symbolic representations meaning a different thing.</a:t>
            </a:r>
            <a:endParaRPr lang="en-US" sz="1800">
              <a:solidFill>
                <a:schemeClr val="dk1"/>
              </a:solidFill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en-US" sz="1800">
              <a:solidFill>
                <a:schemeClr val="dk1"/>
              </a:solidFill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dk1"/>
              </a:solidFill>
            </a:endParaRPr>
          </a:p>
        </p:txBody>
      </p:sp>
      <p:pic>
        <p:nvPicPr>
          <p:cNvPr id="145" name="Google Shape;145;p2"/>
          <p:cNvPicPr preferRelativeResize="0"/>
          <p:nvPr/>
        </p:nvPicPr>
        <p:blipFill rotWithShape="1">
          <a:blip r:embed="rId1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"/>
          <p:cNvPicPr preferRelativeResize="0"/>
          <p:nvPr/>
        </p:nvPicPr>
        <p:blipFill rotWithShape="1">
          <a:blip r:embed="rId2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INTRODUCTION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148" name="Google Shape;148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4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65" name="Google Shape;465;p3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895600" y="2514600"/>
            <a:ext cx="32766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4"/>
          <p:cNvPicPr preferRelativeResize="0"/>
          <p:nvPr/>
        </p:nvPicPr>
        <p:blipFill rotWithShape="1">
          <a:blip r:embed="rId2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4"/>
          <p:cNvPicPr preferRelativeResize="0"/>
          <p:nvPr/>
        </p:nvPicPr>
        <p:blipFill rotWithShape="1">
          <a:blip r:embed="rId3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4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REBUS PUZZLES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469" name="Google Shape;469;p3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4024e7096e_6_159"/>
          <p:cNvSpPr/>
          <p:nvPr/>
        </p:nvSpPr>
        <p:spPr>
          <a:xfrm>
            <a:off x="-25350" y="-9751"/>
            <a:ext cx="9169200" cy="1451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5" name="Google Shape;475;g14024e7096e_6_159"/>
          <p:cNvSpPr txBox="1"/>
          <p:nvPr/>
        </p:nvSpPr>
        <p:spPr>
          <a:xfrm>
            <a:off x="438150" y="2744227"/>
            <a:ext cx="45936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 panose="020B0604020202020204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THANK YOU</a:t>
            </a:r>
            <a:endParaRPr sz="5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76" name="Google Shape;476;g14024e7096e_6_15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660712" y="1824284"/>
            <a:ext cx="1979523" cy="240708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14024e7096e_6_159"/>
          <p:cNvSpPr txBox="1"/>
          <p:nvPr/>
        </p:nvSpPr>
        <p:spPr>
          <a:xfrm>
            <a:off x="1022925" y="484596"/>
            <a:ext cx="16734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/ethnuscodemithra</a:t>
            </a: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78" name="Google Shape;478;g14024e7096e_6_15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0225" y="284811"/>
            <a:ext cx="713224" cy="859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14024e7096e_6_15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88850" y="301807"/>
            <a:ext cx="644913" cy="644943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14024e7096e_6_159"/>
          <p:cNvSpPr txBox="1"/>
          <p:nvPr/>
        </p:nvSpPr>
        <p:spPr>
          <a:xfrm>
            <a:off x="6025875" y="484596"/>
            <a:ext cx="8982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rgbClr val="4A86E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/ethnus</a:t>
            </a:r>
            <a:endParaRPr sz="1200" b="1" i="0" u="none" strike="noStrike" cap="none">
              <a:solidFill>
                <a:srgbClr val="4A86E8"/>
              </a:solidFill>
              <a:latin typeface="Proxima Nova" panose="02000506030000020004"/>
              <a:ea typeface="Proxima Nova" panose="02000506030000020004"/>
              <a:cs typeface="Proxima Nova" panose="02000506030000020004"/>
              <a:sym typeface="Proxima Nova" panose="02000506030000020004"/>
            </a:endParaRPr>
          </a:p>
        </p:txBody>
      </p:sp>
      <p:sp>
        <p:nvSpPr>
          <p:cNvPr id="481" name="Google Shape;481;g14024e7096e_6_159"/>
          <p:cNvSpPr txBox="1"/>
          <p:nvPr/>
        </p:nvSpPr>
        <p:spPr>
          <a:xfrm>
            <a:off x="3575139" y="499261"/>
            <a:ext cx="16734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Ethnus Codemithra</a:t>
            </a:r>
            <a:endParaRPr sz="1200" b="0" i="0" u="none" strike="noStrike" cap="none">
              <a:solidFill>
                <a:srgbClr val="FF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82" name="Google Shape;482;g14024e7096e_6_159"/>
          <p:cNvPicPr preferRelativeResize="0"/>
          <p:nvPr/>
        </p:nvPicPr>
        <p:blipFill rotWithShape="1">
          <a:blip r:embed="rId4"/>
          <a:srcRect l="2901" r="2901"/>
          <a:stretch>
            <a:fillRect/>
          </a:stretch>
        </p:blipFill>
        <p:spPr>
          <a:xfrm>
            <a:off x="7065600" y="287177"/>
            <a:ext cx="608215" cy="85989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14024e7096e_6_159"/>
          <p:cNvSpPr txBox="1"/>
          <p:nvPr/>
        </p:nvSpPr>
        <p:spPr>
          <a:xfrm>
            <a:off x="7689950" y="499259"/>
            <a:ext cx="13206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alibri" panose="020F0502020204030204"/>
              <a:buNone/>
            </a:pPr>
            <a:r>
              <a:rPr lang="en-US" sz="1200" b="0" i="0" u="none" strike="noStrike" cap="none">
                <a:solidFill>
                  <a:srgbClr val="FF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/code_mithra</a:t>
            </a:r>
            <a:endParaRPr sz="1200" b="0" i="0" u="none" strike="noStrike" cap="none">
              <a:solidFill>
                <a:srgbClr val="FF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84" name="Google Shape;484;g14024e7096e_6_159"/>
          <p:cNvSpPr txBox="1"/>
          <p:nvPr/>
        </p:nvSpPr>
        <p:spPr>
          <a:xfrm>
            <a:off x="454025" y="4447305"/>
            <a:ext cx="4794300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Calibri" panose="020F0502020204030204"/>
              <a:buNone/>
            </a:pPr>
            <a:r>
              <a:rPr lang="en-US" sz="2400" b="0" i="0" u="sng" strike="noStrike" cap="none">
                <a:solidFill>
                  <a:schemeClr val="hlink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  <a:hlinkClick r:id="rId5"/>
              </a:rPr>
              <a:t>https://learn.codemithra.com/</a:t>
            </a:r>
            <a:endParaRPr sz="2400" b="0" i="0" u="sng" strike="noStrike" cap="none">
              <a:solidFill>
                <a:schemeClr val="hlink"/>
              </a:solidFill>
              <a:latin typeface="Proxima Nova" panose="02000506030000020004"/>
              <a:ea typeface="Proxima Nova" panose="02000506030000020004"/>
              <a:cs typeface="Proxima Nova" panose="02000506030000020004"/>
              <a:sym typeface="Proxima Nova" panose="02000506030000020004"/>
              <a:hlinkClick r:id="rId5"/>
            </a:endParaRPr>
          </a:p>
        </p:txBody>
      </p:sp>
      <p:sp>
        <p:nvSpPr>
          <p:cNvPr id="485" name="Google Shape;485;g14024e7096e_6_159"/>
          <p:cNvSpPr/>
          <p:nvPr/>
        </p:nvSpPr>
        <p:spPr>
          <a:xfrm>
            <a:off x="-25350" y="5401573"/>
            <a:ext cx="9169200" cy="1451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86" name="Google Shape;486;g14024e7096e_6_159"/>
          <p:cNvSpPr txBox="1"/>
          <p:nvPr/>
        </p:nvSpPr>
        <p:spPr>
          <a:xfrm>
            <a:off x="1563475" y="5895920"/>
            <a:ext cx="21846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 panose="02000506030000020004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rPr>
              <a:t>codemithra@ethnus.com</a:t>
            </a:r>
            <a:endParaRPr sz="1200" b="0" i="0" u="none" strike="noStrike" cap="none">
              <a:solidFill>
                <a:schemeClr val="dk1"/>
              </a:solidFill>
              <a:latin typeface="Proxima Nova" panose="02000506030000020004"/>
              <a:ea typeface="Proxima Nova" panose="02000506030000020004"/>
              <a:cs typeface="Proxima Nova" panose="02000506030000020004"/>
              <a:sym typeface="Proxima Nova" panose="02000506030000020004"/>
            </a:endParaRPr>
          </a:p>
        </p:txBody>
      </p:sp>
      <p:pic>
        <p:nvPicPr>
          <p:cNvPr id="487" name="Google Shape;487;g14024e7096e_6_159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998788" y="5698485"/>
            <a:ext cx="713058" cy="71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14024e7096e_6_159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09825" y="5696145"/>
            <a:ext cx="716576" cy="71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14024e7096e_6_159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3712438" y="5713148"/>
            <a:ext cx="713058" cy="713058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14024e7096e_6_159"/>
          <p:cNvSpPr txBox="1"/>
          <p:nvPr/>
        </p:nvSpPr>
        <p:spPr>
          <a:xfrm>
            <a:off x="4425675" y="5895920"/>
            <a:ext cx="15732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 panose="02000506030000020004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rPr>
              <a:t>+91 7815 095 095</a:t>
            </a:r>
            <a:endParaRPr sz="1200" b="0" i="0" u="none" strike="noStrike" cap="none">
              <a:solidFill>
                <a:schemeClr val="dk1"/>
              </a:solidFill>
              <a:latin typeface="Proxima Nova" panose="02000506030000020004"/>
              <a:ea typeface="Proxima Nova" panose="02000506030000020004"/>
              <a:cs typeface="Proxima Nova" panose="02000506030000020004"/>
              <a:sym typeface="Proxima Nova" panose="02000506030000020004"/>
            </a:endParaRPr>
          </a:p>
        </p:txBody>
      </p:sp>
      <p:sp>
        <p:nvSpPr>
          <p:cNvPr id="491" name="Google Shape;491;g14024e7096e_6_159"/>
          <p:cNvSpPr txBox="1"/>
          <p:nvPr/>
        </p:nvSpPr>
        <p:spPr>
          <a:xfrm>
            <a:off x="6660975" y="5910584"/>
            <a:ext cx="15732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 panose="02000506030000020004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Proxima Nova" panose="02000506030000020004"/>
                <a:ea typeface="Proxima Nova" panose="02000506030000020004"/>
                <a:cs typeface="Proxima Nova" panose="02000506030000020004"/>
                <a:sym typeface="Proxima Nova" panose="02000506030000020004"/>
              </a:rPr>
              <a:t>+91 9019 921 340</a:t>
            </a:r>
            <a:endParaRPr sz="1200" b="0" i="0" u="none" strike="noStrike" cap="none">
              <a:solidFill>
                <a:schemeClr val="dk1"/>
              </a:solidFill>
              <a:latin typeface="Proxima Nova" panose="02000506030000020004"/>
              <a:ea typeface="Proxima Nova" panose="02000506030000020004"/>
              <a:cs typeface="Proxima Nova" panose="02000506030000020004"/>
              <a:sym typeface="Proxima Nova" panose="02000506030000020004"/>
            </a:endParaRPr>
          </a:p>
        </p:txBody>
      </p:sp>
      <p:pic>
        <p:nvPicPr>
          <p:cNvPr id="492" name="Google Shape;492;g14024e7096e_6_159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2823886" y="358928"/>
            <a:ext cx="788272" cy="554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45" name="Google Shape;145;p2"/>
          <p:cNvPicPr preferRelativeResize="0"/>
          <p:nvPr/>
        </p:nvPicPr>
        <p:blipFill rotWithShape="1">
          <a:blip r:embed="rId1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"/>
          <p:cNvPicPr preferRelativeResize="0"/>
          <p:nvPr/>
        </p:nvPicPr>
        <p:blipFill rotWithShape="1">
          <a:blip r:embed="rId2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INTRODUCTION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148" name="Google Shape;148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  <p:sp>
        <p:nvSpPr>
          <p:cNvPr id="1" name="Text Box 0"/>
          <p:cNvSpPr txBox="1"/>
          <p:nvPr/>
        </p:nvSpPr>
        <p:spPr>
          <a:xfrm>
            <a:off x="593725" y="1644015"/>
            <a:ext cx="750316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/>
              <a:t>WAYS TO SOLVE A REBUS PUZZLE :</a:t>
            </a:r>
            <a:endParaRPr lang="en-US" sz="1800"/>
          </a:p>
          <a:p>
            <a:endParaRPr lang="en-US" sz="1800"/>
          </a:p>
          <a:p>
            <a:r>
              <a:rPr lang="en-US" sz="1800"/>
              <a:t>A rebus puzzle checks the creativity and presence of mind of a candidate. There can be two easy methods followed to get a hint about the answer or even the answer itself. These are the two following ways as listed.</a:t>
            </a:r>
            <a:endParaRPr lang="en-US" sz="1800"/>
          </a:p>
          <a:p>
            <a:endParaRPr lang="en-US" sz="1800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US" sz="1800"/>
              <a:t>Considering the sound created by the syllable, or the words of the image.</a:t>
            </a:r>
            <a:endParaRPr lang="en-US" sz="1800"/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US" sz="1800"/>
              <a:t>Any arrow or indication to a specific part in an image is a hint.</a:t>
            </a:r>
            <a:endParaRPr lang="en-US" sz="1800"/>
          </a:p>
          <a:p>
            <a:pPr marL="285750" indent="-285750"/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55" name="Google Shape;155;p3"/>
          <p:cNvPicPr preferRelativeResize="0"/>
          <p:nvPr/>
        </p:nvPicPr>
        <p:blipFill rotWithShape="1">
          <a:blip r:embed="rId1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"/>
          <p:cNvPicPr preferRelativeResize="0"/>
          <p:nvPr/>
        </p:nvPicPr>
        <p:blipFill rotWithShape="1">
          <a:blip r:embed="rId2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REBUS PUZZLES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158" name="Google Shape;158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Picture Placeholder 0"/>
          <p:cNvPicPr>
            <a:picLocks noChangeAspect="1"/>
          </p:cNvPicPr>
          <p:nvPr>
            <p:ph type="pic" idx="2"/>
          </p:nvPr>
        </p:nvPicPr>
        <p:blipFill>
          <a:blip r:embed="rId4"/>
          <a:stretch>
            <a:fillRect/>
          </a:stretch>
        </p:blipFill>
        <p:spPr>
          <a:xfrm>
            <a:off x="3158490" y="2402205"/>
            <a:ext cx="2827020" cy="2034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55" name="Google Shape;155;p3"/>
          <p:cNvPicPr preferRelativeResize="0"/>
          <p:nvPr/>
        </p:nvPicPr>
        <p:blipFill rotWithShape="1">
          <a:blip r:embed="rId1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"/>
          <p:cNvPicPr preferRelativeResize="0"/>
          <p:nvPr/>
        </p:nvPicPr>
        <p:blipFill rotWithShape="1">
          <a:blip r:embed="rId2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REBUS PUZZLES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158" name="Google Shape;158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Placeholder 2"/>
          <p:cNvPicPr>
            <a:picLocks noChangeAspect="1"/>
          </p:cNvPicPr>
          <p:nvPr>
            <p:ph type="pic" idx="2"/>
          </p:nvPr>
        </p:nvPicPr>
        <p:blipFill>
          <a:blip r:embed="rId4"/>
          <a:stretch>
            <a:fillRect/>
          </a:stretch>
        </p:blipFill>
        <p:spPr>
          <a:xfrm>
            <a:off x="2760980" y="2166620"/>
            <a:ext cx="3852545" cy="2770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55" name="Google Shape;155;p3"/>
          <p:cNvPicPr preferRelativeResize="0"/>
          <p:nvPr/>
        </p:nvPicPr>
        <p:blipFill rotWithShape="1">
          <a:blip r:embed="rId1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"/>
          <p:cNvPicPr preferRelativeResize="0"/>
          <p:nvPr/>
        </p:nvPicPr>
        <p:blipFill rotWithShape="1">
          <a:blip r:embed="rId2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REBUS PUZZLES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158" name="Google Shape;158;p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Placeholder 1"/>
          <p:cNvPicPr>
            <a:picLocks noChangeAspect="1"/>
          </p:cNvPicPr>
          <p:nvPr>
            <p:ph type="pic" idx="2"/>
          </p:nvPr>
        </p:nvPicPr>
        <p:blipFill>
          <a:blip r:embed="rId4"/>
          <a:stretch>
            <a:fillRect/>
          </a:stretch>
        </p:blipFill>
        <p:spPr>
          <a:xfrm>
            <a:off x="2533650" y="2600960"/>
            <a:ext cx="3681730" cy="157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5" name="Google Shape;165;p4"/>
          <p:cNvPicPr preferRelativeResize="0"/>
          <p:nvPr/>
        </p:nvPicPr>
        <p:blipFill rotWithShape="1">
          <a:blip r:embed="rId1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4"/>
          <p:cNvPicPr preferRelativeResize="0"/>
          <p:nvPr/>
        </p:nvPicPr>
        <p:blipFill rotWithShape="1">
          <a:blip r:embed="rId2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REBUS PUZZLES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168" name="Google Shape;168;p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Placeholder 2"/>
          <p:cNvPicPr>
            <a:picLocks noChangeAspect="1"/>
          </p:cNvPicPr>
          <p:nvPr>
            <p:ph type="pic" idx="2"/>
          </p:nvPr>
        </p:nvPicPr>
        <p:blipFill>
          <a:blip r:embed="rId4"/>
          <a:stretch>
            <a:fillRect/>
          </a:stretch>
        </p:blipFill>
        <p:spPr>
          <a:xfrm>
            <a:off x="2570480" y="2359660"/>
            <a:ext cx="4003040" cy="2138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"/>
          <p:cNvSpPr/>
          <p:nvPr/>
        </p:nvSpPr>
        <p:spPr>
          <a:xfrm>
            <a:off x="622570" y="1643896"/>
            <a:ext cx="7503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5" name="Google Shape;165;p4"/>
          <p:cNvPicPr preferRelativeResize="0"/>
          <p:nvPr/>
        </p:nvPicPr>
        <p:blipFill rotWithShape="1">
          <a:blip r:embed="rId1"/>
          <a:srcRect r="53855"/>
          <a:stretch>
            <a:fillRect/>
          </a:stretch>
        </p:blipFill>
        <p:spPr>
          <a:xfrm>
            <a:off x="8096775" y="0"/>
            <a:ext cx="1047224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4"/>
          <p:cNvPicPr preferRelativeResize="0"/>
          <p:nvPr/>
        </p:nvPicPr>
        <p:blipFill rotWithShape="1">
          <a:blip r:embed="rId2"/>
          <a:srcRect l="8630" r="8622" b="57237"/>
          <a:stretch>
            <a:fillRect/>
          </a:stretch>
        </p:blipFill>
        <p:spPr>
          <a:xfrm rot="10800000" flipH="1">
            <a:off x="0" y="8087"/>
            <a:ext cx="3564399" cy="9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"/>
          <p:cNvSpPr/>
          <p:nvPr/>
        </p:nvSpPr>
        <p:spPr>
          <a:xfrm>
            <a:off x="2761050" y="588150"/>
            <a:ext cx="3621900" cy="412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br>
              <a:rPr lang="en-US" sz="2000" b="1">
                <a:solidFill>
                  <a:srgbClr val="FFFFFF"/>
                </a:solidFill>
              </a:rPr>
            </a:br>
            <a:r>
              <a:rPr lang="en-US" sz="2000" b="1">
                <a:solidFill>
                  <a:srgbClr val="FFFFFF"/>
                </a:solidFill>
              </a:rPr>
              <a:t>  REBUS PUZZLES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FFFF"/>
              </a:solidFill>
            </a:endParaRPr>
          </a:p>
        </p:txBody>
      </p:sp>
      <p:pic>
        <p:nvPicPr>
          <p:cNvPr id="168" name="Google Shape;168;p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5838884"/>
            <a:ext cx="4425750" cy="105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Picture Placeholder 0"/>
          <p:cNvPicPr>
            <a:picLocks noChangeAspect="1"/>
          </p:cNvPicPr>
          <p:nvPr>
            <p:ph type="pic" idx="2"/>
          </p:nvPr>
        </p:nvPicPr>
        <p:blipFill>
          <a:blip r:embed="rId4"/>
          <a:stretch>
            <a:fillRect/>
          </a:stretch>
        </p:blipFill>
        <p:spPr>
          <a:xfrm>
            <a:off x="2479675" y="2311400"/>
            <a:ext cx="4184650" cy="2235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1309</Words>
  <Application>WPS Presentation</Application>
  <PresentationFormat/>
  <Paragraphs>135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3" baseType="lpstr">
      <vt:lpstr>Arial</vt:lpstr>
      <vt:lpstr>SimSun</vt:lpstr>
      <vt:lpstr>Wingdings</vt:lpstr>
      <vt:lpstr>Arial</vt:lpstr>
      <vt:lpstr>Calibri</vt:lpstr>
      <vt:lpstr>Roboto</vt:lpstr>
      <vt:lpstr>Microsoft YaHei</vt:lpstr>
      <vt:lpstr>Arial Unicode MS</vt:lpstr>
      <vt:lpstr>Proxima Nova</vt:lpstr>
      <vt:lpstr>Wingdings</vt:lpstr>
      <vt:lpstr>Office Theme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Naga babu</dc:creator>
  <cp:lastModifiedBy>sarik</cp:lastModifiedBy>
  <cp:revision>7</cp:revision>
  <dcterms:created xsi:type="dcterms:W3CDTF">2022-10-12T15:06:21Z</dcterms:created>
  <dcterms:modified xsi:type="dcterms:W3CDTF">2022-10-12T17:00:30Z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1033-11.2.0.11341</vt:lpwstr>
  </property>
  <property fmtid="{D5CDD505-2E9C-101B-9397-08002B2CF9AE}" pid="3" name="ICV">
    <vt:lpwstr>E1EDDF867A644CBCBA45707368883FEB</vt:lpwstr>
  </property>
</Properties>
</file>